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58000" cy="9144000"/>
  <p:defaultTextStyle>
    <a:defPPr>
      <a:defRPr lang="pl-PL"/>
    </a:defPPr>
    <a:lvl1pPr marL="0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17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35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53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70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588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05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23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40" algn="l" defTabSz="91423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A7F7"/>
    <a:srgbClr val="EB2178"/>
    <a:srgbClr val="4F9F8A"/>
    <a:srgbClr val="E12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95" d="100"/>
          <a:sy n="95" d="100"/>
        </p:scale>
        <p:origin x="-3054" y="-11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85C2D-BC60-4FB6-BD5B-AB06A7AE176F}" type="datetimeFigureOut">
              <a:rPr lang="pl-PL" smtClean="0"/>
              <a:t>2019-02-11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2618-8142-49E9-8B72-92B8E1ED0B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5295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85C2D-BC60-4FB6-BD5B-AB06A7AE176F}" type="datetimeFigureOut">
              <a:rPr lang="pl-PL" smtClean="0"/>
              <a:t>2019-02-11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2618-8142-49E9-8B72-92B8E1ED0B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1884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85C2D-BC60-4FB6-BD5B-AB06A7AE176F}" type="datetimeFigureOut">
              <a:rPr lang="pl-PL" smtClean="0"/>
              <a:t>2019-02-11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2618-8142-49E9-8B72-92B8E1ED0B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985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85C2D-BC60-4FB6-BD5B-AB06A7AE176F}" type="datetimeFigureOut">
              <a:rPr lang="pl-PL" smtClean="0"/>
              <a:t>2019-02-11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2618-8142-49E9-8B72-92B8E1ED0B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47778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1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5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8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2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85C2D-BC60-4FB6-BD5B-AB06A7AE176F}" type="datetimeFigureOut">
              <a:rPr lang="pl-PL" smtClean="0"/>
              <a:t>2019-02-11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2618-8142-49E9-8B72-92B8E1ED0B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60929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257177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2628902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85C2D-BC60-4FB6-BD5B-AB06A7AE176F}" type="datetimeFigureOut">
              <a:rPr lang="pl-PL" smtClean="0"/>
              <a:t>2019-02-11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2618-8142-49E9-8B72-92B8E1ED0B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94544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42901" y="2217386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7" indent="0">
              <a:buNone/>
              <a:defRPr sz="2000" b="1"/>
            </a:lvl2pPr>
            <a:lvl3pPr marL="914235" indent="0">
              <a:buNone/>
              <a:defRPr sz="1800" b="1"/>
            </a:lvl3pPr>
            <a:lvl4pPr marL="1371353" indent="0">
              <a:buNone/>
              <a:defRPr sz="1600" b="1"/>
            </a:lvl4pPr>
            <a:lvl5pPr marL="1828470" indent="0">
              <a:buNone/>
              <a:defRPr sz="1600" b="1"/>
            </a:lvl5pPr>
            <a:lvl6pPr marL="2285588" indent="0">
              <a:buNone/>
              <a:defRPr sz="1600" b="1"/>
            </a:lvl6pPr>
            <a:lvl7pPr marL="2742705" indent="0">
              <a:buNone/>
              <a:defRPr sz="1600" b="1"/>
            </a:lvl7pPr>
            <a:lvl8pPr marL="3199823" indent="0">
              <a:buNone/>
              <a:defRPr sz="1600" b="1"/>
            </a:lvl8pPr>
            <a:lvl9pPr marL="365694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3483771" y="2217386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17" indent="0">
              <a:buNone/>
              <a:defRPr sz="2000" b="1"/>
            </a:lvl2pPr>
            <a:lvl3pPr marL="914235" indent="0">
              <a:buNone/>
              <a:defRPr sz="1800" b="1"/>
            </a:lvl3pPr>
            <a:lvl4pPr marL="1371353" indent="0">
              <a:buNone/>
              <a:defRPr sz="1600" b="1"/>
            </a:lvl4pPr>
            <a:lvl5pPr marL="1828470" indent="0">
              <a:buNone/>
              <a:defRPr sz="1600" b="1"/>
            </a:lvl5pPr>
            <a:lvl6pPr marL="2285588" indent="0">
              <a:buNone/>
              <a:defRPr sz="1600" b="1"/>
            </a:lvl6pPr>
            <a:lvl7pPr marL="2742705" indent="0">
              <a:buNone/>
              <a:defRPr sz="1600" b="1"/>
            </a:lvl7pPr>
            <a:lvl8pPr marL="3199823" indent="0">
              <a:buNone/>
              <a:defRPr sz="1600" b="1"/>
            </a:lvl8pPr>
            <a:lvl9pPr marL="365694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3483771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85C2D-BC60-4FB6-BD5B-AB06A7AE176F}" type="datetimeFigureOut">
              <a:rPr lang="pl-PL" smtClean="0"/>
              <a:t>2019-02-11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2618-8142-49E9-8B72-92B8E1ED0B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3071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85C2D-BC60-4FB6-BD5B-AB06A7AE176F}" type="datetimeFigureOut">
              <a:rPr lang="pl-PL" smtClean="0"/>
              <a:t>2019-02-11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2618-8142-49E9-8B72-92B8E1ED0B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70902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85C2D-BC60-4FB6-BD5B-AB06A7AE176F}" type="datetimeFigureOut">
              <a:rPr lang="pl-PL" smtClean="0"/>
              <a:t>2019-02-11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2618-8142-49E9-8B72-92B8E1ED0B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7436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42902" y="394407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681289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342902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117" indent="0">
              <a:buNone/>
              <a:defRPr sz="1200"/>
            </a:lvl2pPr>
            <a:lvl3pPr marL="914235" indent="0">
              <a:buNone/>
              <a:defRPr sz="1000"/>
            </a:lvl3pPr>
            <a:lvl4pPr marL="1371353" indent="0">
              <a:buNone/>
              <a:defRPr sz="900"/>
            </a:lvl4pPr>
            <a:lvl5pPr marL="1828470" indent="0">
              <a:buNone/>
              <a:defRPr sz="900"/>
            </a:lvl5pPr>
            <a:lvl6pPr marL="2285588" indent="0">
              <a:buNone/>
              <a:defRPr sz="900"/>
            </a:lvl6pPr>
            <a:lvl7pPr marL="2742705" indent="0">
              <a:buNone/>
              <a:defRPr sz="900"/>
            </a:lvl7pPr>
            <a:lvl8pPr marL="3199823" indent="0">
              <a:buNone/>
              <a:defRPr sz="900"/>
            </a:lvl8pPr>
            <a:lvl9pPr marL="365694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85C2D-BC60-4FB6-BD5B-AB06A7AE176F}" type="datetimeFigureOut">
              <a:rPr lang="pl-PL" smtClean="0"/>
              <a:t>2019-02-11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2618-8142-49E9-8B72-92B8E1ED0B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03106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117" indent="0">
              <a:buNone/>
              <a:defRPr sz="2800"/>
            </a:lvl2pPr>
            <a:lvl3pPr marL="914235" indent="0">
              <a:buNone/>
              <a:defRPr sz="2400"/>
            </a:lvl3pPr>
            <a:lvl4pPr marL="1371353" indent="0">
              <a:buNone/>
              <a:defRPr sz="2000"/>
            </a:lvl4pPr>
            <a:lvl5pPr marL="1828470" indent="0">
              <a:buNone/>
              <a:defRPr sz="2000"/>
            </a:lvl5pPr>
            <a:lvl6pPr marL="2285588" indent="0">
              <a:buNone/>
              <a:defRPr sz="2000"/>
            </a:lvl6pPr>
            <a:lvl7pPr marL="2742705" indent="0">
              <a:buNone/>
              <a:defRPr sz="2000"/>
            </a:lvl7pPr>
            <a:lvl8pPr marL="3199823" indent="0">
              <a:buNone/>
              <a:defRPr sz="2000"/>
            </a:lvl8pPr>
            <a:lvl9pPr marL="365694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117" indent="0">
              <a:buNone/>
              <a:defRPr sz="1200"/>
            </a:lvl2pPr>
            <a:lvl3pPr marL="914235" indent="0">
              <a:buNone/>
              <a:defRPr sz="1000"/>
            </a:lvl3pPr>
            <a:lvl4pPr marL="1371353" indent="0">
              <a:buNone/>
              <a:defRPr sz="900"/>
            </a:lvl4pPr>
            <a:lvl5pPr marL="1828470" indent="0">
              <a:buNone/>
              <a:defRPr sz="900"/>
            </a:lvl5pPr>
            <a:lvl6pPr marL="2285588" indent="0">
              <a:buNone/>
              <a:defRPr sz="900"/>
            </a:lvl6pPr>
            <a:lvl7pPr marL="2742705" indent="0">
              <a:buNone/>
              <a:defRPr sz="900"/>
            </a:lvl7pPr>
            <a:lvl8pPr marL="3199823" indent="0">
              <a:buNone/>
              <a:defRPr sz="900"/>
            </a:lvl8pPr>
            <a:lvl9pPr marL="365694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785C2D-BC60-4FB6-BD5B-AB06A7AE176F}" type="datetimeFigureOut">
              <a:rPr lang="pl-PL" smtClean="0"/>
              <a:t>2019-02-11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B2618-8142-49E9-8B72-92B8E1ED0B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36033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23" tIns="45712" rIns="91423" bIns="45712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23" tIns="45712" rIns="91423" bIns="45712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23" tIns="45712" rIns="91423" bIns="45712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85C2D-BC60-4FB6-BD5B-AB06A7AE176F}" type="datetimeFigureOut">
              <a:rPr lang="pl-PL" smtClean="0"/>
              <a:t>2019-02-11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23" tIns="45712" rIns="91423" bIns="45712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23" tIns="45712" rIns="91423" bIns="45712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7B2618-8142-49E9-8B72-92B8E1ED0B0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8897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235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38" indent="-342838" algn="l" defTabSz="914235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16" indent="-285699" algn="l" defTabSz="914235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94" indent="-228559" algn="l" defTabSz="914235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11" indent="-228559" algn="l" defTabSz="914235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029" indent="-228559" algn="l" defTabSz="914235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147" indent="-228559" algn="l" defTabSz="91423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64" indent="-228559" algn="l" defTabSz="91423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82" indent="-228559" algn="l" defTabSz="91423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499" indent="-228559" algn="l" defTabSz="91423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2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7" algn="l" defTabSz="9142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35" algn="l" defTabSz="9142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53" algn="l" defTabSz="9142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70" algn="l" defTabSz="9142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88" algn="l" defTabSz="9142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05" algn="l" defTabSz="9142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23" algn="l" defTabSz="9142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40" algn="l" defTabSz="91423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zaokrąglony 3"/>
          <p:cNvSpPr/>
          <p:nvPr/>
        </p:nvSpPr>
        <p:spPr>
          <a:xfrm>
            <a:off x="371231" y="3208839"/>
            <a:ext cx="6126983" cy="880065"/>
          </a:xfrm>
          <a:prstGeom prst="round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spcCol="0" rtlCol="0" anchor="ctr"/>
          <a:lstStyle/>
          <a:p>
            <a:pPr algn="ctr"/>
            <a:r>
              <a:rPr lang="pl-PL" sz="1600" dirty="0" smtClean="0">
                <a:solidFill>
                  <a:schemeClr val="bg1"/>
                </a:solidFill>
                <a:latin typeface="Adagio_Slab" pitchFamily="50" charset="-18"/>
              </a:rPr>
              <a:t>1</a:t>
            </a:r>
            <a:r>
              <a:rPr lang="pl-PL" sz="1600" dirty="0" smtClean="0">
                <a:solidFill>
                  <a:schemeClr val="bg1"/>
                </a:solidFill>
                <a:latin typeface="Adagio_Slab" pitchFamily="50" charset="-18"/>
              </a:rPr>
              <a:t>6 lutego</a:t>
            </a:r>
            <a:r>
              <a:rPr lang="pl-PL" sz="1600" dirty="0" smtClean="0">
                <a:solidFill>
                  <a:schemeClr val="bg1"/>
                </a:solidFill>
                <a:latin typeface="Adagio_Slab" pitchFamily="50" charset="-18"/>
              </a:rPr>
              <a:t> </a:t>
            </a:r>
            <a:r>
              <a:rPr lang="pl-PL" sz="1600" dirty="0" smtClean="0">
                <a:solidFill>
                  <a:schemeClr val="bg1"/>
                </a:solidFill>
                <a:latin typeface="Adagio_Slab" pitchFamily="50" charset="-18"/>
              </a:rPr>
              <a:t>(sobota</a:t>
            </a:r>
            <a:r>
              <a:rPr lang="pl-PL" sz="1600" dirty="0" smtClean="0">
                <a:solidFill>
                  <a:schemeClr val="bg1"/>
                </a:solidFill>
                <a:latin typeface="Adagio_Slab" pitchFamily="50" charset="-18"/>
              </a:rPr>
              <a:t>) </a:t>
            </a:r>
            <a:r>
              <a:rPr lang="pl-PL" sz="1600" dirty="0">
                <a:solidFill>
                  <a:schemeClr val="bg1"/>
                </a:solidFill>
                <a:latin typeface="Adagio_Slab" pitchFamily="50" charset="-18"/>
              </a:rPr>
              <a:t>o godz. </a:t>
            </a:r>
            <a:r>
              <a:rPr lang="pl-PL" sz="1600" dirty="0" smtClean="0">
                <a:solidFill>
                  <a:schemeClr val="bg1"/>
                </a:solidFill>
                <a:latin typeface="Adagio_Slab" pitchFamily="50" charset="-18"/>
              </a:rPr>
              <a:t>11:00</a:t>
            </a:r>
            <a:endParaRPr lang="pl-PL" sz="1600" dirty="0">
              <a:solidFill>
                <a:schemeClr val="bg1"/>
              </a:solidFill>
              <a:latin typeface="Adagio_Slab" pitchFamily="50" charset="-18"/>
            </a:endParaRPr>
          </a:p>
          <a:p>
            <a:pPr algn="ctr"/>
            <a:r>
              <a:rPr lang="pl-PL" sz="1600" dirty="0">
                <a:solidFill>
                  <a:schemeClr val="bg1"/>
                </a:solidFill>
                <a:latin typeface="Adagio_Slab" pitchFamily="50" charset="-18"/>
              </a:rPr>
              <a:t>w</a:t>
            </a:r>
            <a:r>
              <a:rPr lang="pl-PL" sz="1600" dirty="0" smtClean="0">
                <a:solidFill>
                  <a:schemeClr val="bg1"/>
                </a:solidFill>
                <a:latin typeface="Adagio_Slab" pitchFamily="50" charset="-18"/>
              </a:rPr>
              <a:t> </a:t>
            </a:r>
            <a:r>
              <a:rPr lang="pl-PL" sz="1600" dirty="0" smtClean="0">
                <a:solidFill>
                  <a:schemeClr val="bg1"/>
                </a:solidFill>
                <a:latin typeface="Adagio_Slab" pitchFamily="50" charset="-18"/>
              </a:rPr>
              <a:t>Audytorium Centralnym Wydziału Elektroniki i Technik Informacyjnych PW</a:t>
            </a:r>
            <a:endParaRPr lang="pl-PL" sz="1600" dirty="0">
              <a:solidFill>
                <a:schemeClr val="bg1"/>
              </a:solidFill>
              <a:latin typeface="Adagio_Slab" pitchFamily="50" charset="-18"/>
            </a:endParaRPr>
          </a:p>
        </p:txBody>
      </p:sp>
      <p:sp>
        <p:nvSpPr>
          <p:cNvPr id="10" name="pole tekstowe 9"/>
          <p:cNvSpPr txBox="1"/>
          <p:nvPr/>
        </p:nvSpPr>
        <p:spPr>
          <a:xfrm>
            <a:off x="188642" y="1079127"/>
            <a:ext cx="184696" cy="369316"/>
          </a:xfrm>
          <a:prstGeom prst="rect">
            <a:avLst/>
          </a:prstGeom>
          <a:noFill/>
        </p:spPr>
        <p:txBody>
          <a:bodyPr wrap="none" lIns="91423" tIns="45712" rIns="91423" bIns="45712" rtlCol="0">
            <a:spAutoFit/>
          </a:bodyPr>
          <a:lstStyle/>
          <a:p>
            <a:endParaRPr lang="pl-PL" dirty="0"/>
          </a:p>
        </p:txBody>
      </p:sp>
      <p:sp>
        <p:nvSpPr>
          <p:cNvPr id="15" name="Prostokąt zaokrąglony 14"/>
          <p:cNvSpPr/>
          <p:nvPr/>
        </p:nvSpPr>
        <p:spPr>
          <a:xfrm>
            <a:off x="320785" y="5097016"/>
            <a:ext cx="4517893" cy="612068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spcCol="0" rtlCol="0" anchor="ctr"/>
          <a:lstStyle/>
          <a:p>
            <a:pPr algn="ctr">
              <a:lnSpc>
                <a:spcPct val="150000"/>
              </a:lnSpc>
            </a:pPr>
            <a:r>
              <a:rPr lang="pl-PL" dirty="0" smtClean="0">
                <a:latin typeface="Adagio_Slab" pitchFamily="50" charset="-18"/>
              </a:rPr>
              <a:t/>
            </a:r>
            <a:br>
              <a:rPr lang="pl-PL" dirty="0" smtClean="0">
                <a:latin typeface="Adagio_Slab" pitchFamily="50" charset="-18"/>
              </a:rPr>
            </a:br>
            <a:r>
              <a:rPr lang="pl-PL" dirty="0" smtClean="0">
                <a:latin typeface="Adagio_Slab" pitchFamily="50" charset="-18"/>
              </a:rPr>
              <a:t>Automatyka i </a:t>
            </a:r>
            <a:r>
              <a:rPr lang="pl-PL" dirty="0" smtClean="0">
                <a:latin typeface="Adagio_Slab" pitchFamily="50" charset="-18"/>
              </a:rPr>
              <a:t>robotyka</a:t>
            </a:r>
            <a:endParaRPr lang="pl-PL" dirty="0">
              <a:latin typeface="Adagio_Slab" pitchFamily="50" charset="-18"/>
            </a:endParaRPr>
          </a:p>
          <a:p>
            <a:pPr algn="ctr">
              <a:lnSpc>
                <a:spcPct val="150000"/>
              </a:lnSpc>
            </a:pPr>
            <a:endParaRPr lang="pl-PL" dirty="0" smtClean="0">
              <a:latin typeface="Adagio_Slab" pitchFamily="50" charset="-18"/>
            </a:endParaRPr>
          </a:p>
        </p:txBody>
      </p:sp>
      <p:sp>
        <p:nvSpPr>
          <p:cNvPr id="16" name="Prostokąt zaokrąglony 15"/>
          <p:cNvSpPr/>
          <p:nvPr/>
        </p:nvSpPr>
        <p:spPr>
          <a:xfrm>
            <a:off x="347263" y="6753200"/>
            <a:ext cx="4521995" cy="57606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spcCol="0" rtlCol="0" anchor="ctr"/>
          <a:lstStyle/>
          <a:p>
            <a:pPr algn="ctr"/>
            <a:r>
              <a:rPr lang="pl-PL" dirty="0" smtClean="0">
                <a:latin typeface="Adagio_Slab" pitchFamily="50" charset="-18"/>
              </a:rPr>
              <a:t>Elektronika</a:t>
            </a:r>
            <a:endParaRPr lang="pl-PL" dirty="0">
              <a:latin typeface="Adagio_Slab" pitchFamily="50" charset="-18"/>
            </a:endParaRPr>
          </a:p>
        </p:txBody>
      </p:sp>
      <p:sp>
        <p:nvSpPr>
          <p:cNvPr id="17" name="Prostokąt zaokrąglony 16"/>
          <p:cNvSpPr/>
          <p:nvPr/>
        </p:nvSpPr>
        <p:spPr>
          <a:xfrm>
            <a:off x="360441" y="7617296"/>
            <a:ext cx="4478237" cy="576064"/>
          </a:xfrm>
          <a:prstGeom prst="roundRect">
            <a:avLst/>
          </a:prstGeom>
          <a:solidFill>
            <a:srgbClr val="4F9F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spcCol="0" rtlCol="0" anchor="ctr"/>
          <a:lstStyle/>
          <a:p>
            <a:pPr algn="ctr"/>
            <a:r>
              <a:rPr lang="pl-PL" dirty="0" smtClean="0">
                <a:latin typeface="Adagio_Slab" pitchFamily="50" charset="-18"/>
              </a:rPr>
              <a:t>Informatyka</a:t>
            </a:r>
            <a:endParaRPr lang="pl-PL" dirty="0">
              <a:latin typeface="Adagio_Slab" pitchFamily="50" charset="-18"/>
            </a:endParaRPr>
          </a:p>
        </p:txBody>
      </p:sp>
      <p:sp>
        <p:nvSpPr>
          <p:cNvPr id="19" name="Prostokąt zaokrąglony 18"/>
          <p:cNvSpPr/>
          <p:nvPr/>
        </p:nvSpPr>
        <p:spPr>
          <a:xfrm>
            <a:off x="371686" y="8481392"/>
            <a:ext cx="4458158" cy="576064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spcCol="0" rtlCol="0" anchor="ctr"/>
          <a:lstStyle/>
          <a:p>
            <a:pPr algn="ctr"/>
            <a:r>
              <a:rPr lang="pl-PL" dirty="0" smtClean="0">
                <a:latin typeface="Adagio_Slab" pitchFamily="50" charset="-18"/>
              </a:rPr>
              <a:t>Telekomunikacja</a:t>
            </a:r>
            <a:endParaRPr lang="pl-PL" dirty="0">
              <a:latin typeface="Adagio_Slab" pitchFamily="50" charset="-18"/>
            </a:endParaRPr>
          </a:p>
        </p:txBody>
      </p:sp>
      <p:sp>
        <p:nvSpPr>
          <p:cNvPr id="23" name="Prostokąt zaokrąglony 22"/>
          <p:cNvSpPr/>
          <p:nvPr/>
        </p:nvSpPr>
        <p:spPr>
          <a:xfrm>
            <a:off x="5282679" y="5097016"/>
            <a:ext cx="1261258" cy="1368152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spcCol="0" rtlCol="0" anchor="ctr"/>
          <a:lstStyle/>
          <a:p>
            <a:pPr algn="ctr"/>
            <a:r>
              <a:rPr lang="pl-PL" dirty="0" smtClean="0">
                <a:latin typeface="Adagio_Slab" pitchFamily="50" charset="-18"/>
              </a:rPr>
              <a:t>Sala </a:t>
            </a:r>
            <a:r>
              <a:rPr lang="pl-PL" dirty="0" smtClean="0">
                <a:latin typeface="Adagio_Slab" pitchFamily="50" charset="-18"/>
              </a:rPr>
              <a:t>108</a:t>
            </a:r>
            <a:endParaRPr lang="pl-PL" dirty="0">
              <a:latin typeface="Adagio_Slab" pitchFamily="50" charset="-18"/>
            </a:endParaRPr>
          </a:p>
        </p:txBody>
      </p:sp>
      <p:sp>
        <p:nvSpPr>
          <p:cNvPr id="25" name="Prostokąt zaokrąglony 24"/>
          <p:cNvSpPr/>
          <p:nvPr/>
        </p:nvSpPr>
        <p:spPr>
          <a:xfrm>
            <a:off x="5286539" y="6753200"/>
            <a:ext cx="1244181" cy="576064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spcCol="0" rtlCol="0" anchor="ctr"/>
          <a:lstStyle/>
          <a:p>
            <a:pPr algn="ctr"/>
            <a:r>
              <a:rPr lang="pl-PL" dirty="0" smtClean="0">
                <a:latin typeface="Adagio_Slab" pitchFamily="50" charset="-18"/>
              </a:rPr>
              <a:t>Sala </a:t>
            </a:r>
            <a:r>
              <a:rPr lang="pl-PL" dirty="0" smtClean="0">
                <a:latin typeface="Adagio_Slab" pitchFamily="50" charset="-18"/>
              </a:rPr>
              <a:t>105</a:t>
            </a:r>
            <a:endParaRPr lang="pl-PL" dirty="0">
              <a:latin typeface="Adagio_Slab" pitchFamily="50" charset="-18"/>
            </a:endParaRPr>
          </a:p>
        </p:txBody>
      </p:sp>
      <p:sp>
        <p:nvSpPr>
          <p:cNvPr id="26" name="Prostokąt zaokrąglony 25"/>
          <p:cNvSpPr/>
          <p:nvPr/>
        </p:nvSpPr>
        <p:spPr>
          <a:xfrm>
            <a:off x="5275047" y="7638903"/>
            <a:ext cx="1244180" cy="554457"/>
          </a:xfrm>
          <a:prstGeom prst="roundRect">
            <a:avLst/>
          </a:prstGeom>
          <a:solidFill>
            <a:srgbClr val="4F9F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spcCol="0" rtlCol="0" anchor="ctr"/>
          <a:lstStyle/>
          <a:p>
            <a:pPr algn="ctr"/>
            <a:r>
              <a:rPr lang="pl-PL" dirty="0" smtClean="0">
                <a:latin typeface="Adagio_Slab" pitchFamily="50" charset="-18"/>
              </a:rPr>
              <a:t>Sala </a:t>
            </a:r>
            <a:r>
              <a:rPr lang="pl-PL" dirty="0" smtClean="0">
                <a:latin typeface="Adagio_Slab" pitchFamily="50" charset="-18"/>
              </a:rPr>
              <a:t>133</a:t>
            </a:r>
            <a:endParaRPr lang="pl-PL" dirty="0">
              <a:latin typeface="Adagio_Slab" pitchFamily="50" charset="-18"/>
            </a:endParaRPr>
          </a:p>
        </p:txBody>
      </p:sp>
      <p:sp>
        <p:nvSpPr>
          <p:cNvPr id="28" name="Prostokąt zaokrąglony 27"/>
          <p:cNvSpPr/>
          <p:nvPr/>
        </p:nvSpPr>
        <p:spPr>
          <a:xfrm>
            <a:off x="5302015" y="8481392"/>
            <a:ext cx="1243687" cy="576064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spcCol="0" rtlCol="0" anchor="ctr"/>
          <a:lstStyle/>
          <a:p>
            <a:pPr algn="ctr"/>
            <a:r>
              <a:rPr lang="pl-PL" dirty="0" smtClean="0">
                <a:latin typeface="Adagio_Slab" pitchFamily="50" charset="-18"/>
              </a:rPr>
              <a:t>Sala </a:t>
            </a:r>
            <a:r>
              <a:rPr lang="pl-PL" dirty="0" smtClean="0">
                <a:latin typeface="Adagio_Slab" pitchFamily="50" charset="-18"/>
              </a:rPr>
              <a:t>118</a:t>
            </a:r>
            <a:endParaRPr lang="pl-PL" dirty="0">
              <a:latin typeface="Adagio_Slab" pitchFamily="50" charset="-18"/>
            </a:endParaRPr>
          </a:p>
        </p:txBody>
      </p:sp>
      <p:sp>
        <p:nvSpPr>
          <p:cNvPr id="32" name="pole tekstowe 31"/>
          <p:cNvSpPr txBox="1"/>
          <p:nvPr/>
        </p:nvSpPr>
        <p:spPr>
          <a:xfrm>
            <a:off x="204397" y="1889771"/>
            <a:ext cx="6676152" cy="830981"/>
          </a:xfrm>
          <a:prstGeom prst="rect">
            <a:avLst/>
          </a:prstGeom>
          <a:noFill/>
        </p:spPr>
        <p:txBody>
          <a:bodyPr wrap="square" lIns="91423" tIns="45712" rIns="91423" bIns="45712" rtlCol="0">
            <a:spAutoFit/>
          </a:bodyPr>
          <a:lstStyle/>
          <a:p>
            <a:pPr algn="ctr"/>
            <a:r>
              <a:rPr lang="pl-PL" sz="2400" dirty="0">
                <a:solidFill>
                  <a:schemeClr val="accent1">
                    <a:lumMod val="75000"/>
                  </a:schemeClr>
                </a:solidFill>
                <a:latin typeface="Adagio_Slab SemiBold" pitchFamily="50" charset="-18"/>
              </a:rPr>
              <a:t>INAUGURACJA </a:t>
            </a:r>
          </a:p>
          <a:p>
            <a:pPr algn="ctr"/>
            <a:r>
              <a:rPr lang="pl-PL" sz="2400" dirty="0">
                <a:solidFill>
                  <a:schemeClr val="accent1">
                    <a:lumMod val="75000"/>
                  </a:schemeClr>
                </a:solidFill>
                <a:latin typeface="Adagio_Slab SemiBold" pitchFamily="50" charset="-18"/>
              </a:rPr>
              <a:t>ROKU AKADEMICKIEGO </a:t>
            </a:r>
            <a:r>
              <a:rPr lang="pl-PL" sz="2400" dirty="0" smtClean="0">
                <a:solidFill>
                  <a:schemeClr val="accent1">
                    <a:lumMod val="75000"/>
                  </a:schemeClr>
                </a:solidFill>
                <a:latin typeface="Adagio_Slab SemiBold" pitchFamily="50" charset="-18"/>
              </a:rPr>
              <a:t>2018/2019</a:t>
            </a:r>
            <a:endParaRPr lang="pl-PL" sz="2400" dirty="0">
              <a:solidFill>
                <a:schemeClr val="accent1">
                  <a:lumMod val="75000"/>
                </a:schemeClr>
              </a:solidFill>
              <a:latin typeface="Adagio_Slab SemiBold" pitchFamily="50" charset="-18"/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1051233" y="2739645"/>
            <a:ext cx="4883953" cy="469194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pPr algn="ctr"/>
            <a:r>
              <a:rPr lang="pl-PL" sz="1300" dirty="0">
                <a:solidFill>
                  <a:schemeClr val="accent1">
                    <a:lumMod val="75000"/>
                  </a:schemeClr>
                </a:solidFill>
                <a:latin typeface="Adagio_Slab" pitchFamily="50" charset="-18"/>
              </a:rPr>
              <a:t>dla studentów Wydziału Elektroniki i Technik </a:t>
            </a:r>
            <a:r>
              <a:rPr lang="pl-PL" sz="1300" dirty="0" smtClean="0">
                <a:solidFill>
                  <a:schemeClr val="accent1">
                    <a:lumMod val="75000"/>
                  </a:schemeClr>
                </a:solidFill>
                <a:latin typeface="Adagio_Slab" pitchFamily="50" charset="-18"/>
              </a:rPr>
              <a:t>Informacyjnych</a:t>
            </a:r>
            <a:br>
              <a:rPr lang="pl-PL" sz="1300" dirty="0" smtClean="0">
                <a:solidFill>
                  <a:schemeClr val="accent1">
                    <a:lumMod val="75000"/>
                  </a:schemeClr>
                </a:solidFill>
                <a:latin typeface="Adagio_Slab" pitchFamily="50" charset="-18"/>
              </a:rPr>
            </a:br>
            <a:r>
              <a:rPr lang="pl-PL" sz="1300" dirty="0" smtClean="0">
                <a:solidFill>
                  <a:schemeClr val="accent1">
                    <a:lumMod val="75000"/>
                  </a:schemeClr>
                </a:solidFill>
                <a:latin typeface="Adagio_Slab" pitchFamily="50" charset="-18"/>
              </a:rPr>
              <a:t>rozpoczynających studia od lutego 2019 r. </a:t>
            </a:r>
            <a:r>
              <a:rPr lang="pl-PL" sz="1300" dirty="0" smtClean="0">
                <a:solidFill>
                  <a:schemeClr val="accent1">
                    <a:lumMod val="75000"/>
                  </a:schemeClr>
                </a:solidFill>
                <a:latin typeface="Adagio_Slab" pitchFamily="50" charset="-18"/>
              </a:rPr>
              <a:t>odbędzie </a:t>
            </a:r>
            <a:r>
              <a:rPr lang="pl-PL" sz="1300" dirty="0">
                <a:solidFill>
                  <a:schemeClr val="accent1">
                    <a:lumMod val="75000"/>
                  </a:schemeClr>
                </a:solidFill>
                <a:latin typeface="Adagio_Slab" pitchFamily="50" charset="-18"/>
              </a:rPr>
              <a:t>się:</a:t>
            </a:r>
          </a:p>
        </p:txBody>
      </p:sp>
      <p:sp>
        <p:nvSpPr>
          <p:cNvPr id="3" name="pole tekstowe 2"/>
          <p:cNvSpPr txBox="1"/>
          <p:nvPr/>
        </p:nvSpPr>
        <p:spPr>
          <a:xfrm>
            <a:off x="100749" y="4165577"/>
            <a:ext cx="6767610" cy="715415"/>
          </a:xfrm>
          <a:prstGeom prst="rect">
            <a:avLst/>
          </a:prstGeom>
          <a:noFill/>
        </p:spPr>
        <p:txBody>
          <a:bodyPr wrap="none" lIns="68415" tIns="34208" rIns="68415" bIns="34208" rtlCol="0">
            <a:spAutoFit/>
          </a:bodyPr>
          <a:lstStyle/>
          <a:p>
            <a:pPr algn="ctr"/>
            <a:r>
              <a:rPr lang="pl-PL" sz="1400" dirty="0">
                <a:latin typeface="Adagio_Slab" pitchFamily="50" charset="-18"/>
              </a:rPr>
              <a:t>Uroczyste powitanie nowo przyjętych studentów studiów pierwszego stopnia</a:t>
            </a:r>
            <a:br>
              <a:rPr lang="pl-PL" sz="1400" dirty="0">
                <a:latin typeface="Adagio_Slab" pitchFamily="50" charset="-18"/>
              </a:rPr>
            </a:br>
            <a:r>
              <a:rPr lang="pl-PL" sz="1400" dirty="0" smtClean="0">
                <a:latin typeface="Adagio_Slab" pitchFamily="50" charset="-18"/>
              </a:rPr>
              <a:t>odbędzie </a:t>
            </a:r>
            <a:r>
              <a:rPr lang="pl-PL" sz="1400" dirty="0" smtClean="0">
                <a:latin typeface="Adagio_Slab" pitchFamily="50" charset="-18"/>
              </a:rPr>
              <a:t>się </a:t>
            </a:r>
            <a:r>
              <a:rPr lang="pl-PL" sz="1400" dirty="0" smtClean="0">
                <a:latin typeface="Adagio_Slab" pitchFamily="50" charset="-18"/>
              </a:rPr>
              <a:t>bezpośrednio po zakończeniu</a:t>
            </a:r>
            <a:r>
              <a:rPr lang="pl-PL" sz="1400" dirty="0">
                <a:latin typeface="Adagio_Slab" pitchFamily="50" charset="-18"/>
              </a:rPr>
              <a:t> </a:t>
            </a:r>
            <a:r>
              <a:rPr lang="pl-PL" sz="1400" dirty="0" smtClean="0">
                <a:latin typeface="Adagio_Slab" pitchFamily="50" charset="-18"/>
              </a:rPr>
              <a:t>Inauguracji</a:t>
            </a:r>
            <a:r>
              <a:rPr lang="pl-PL" sz="1400" dirty="0">
                <a:latin typeface="Adagio_Slab" pitchFamily="50" charset="-18"/>
              </a:rPr>
              <a:t> </a:t>
            </a:r>
            <a:br>
              <a:rPr lang="pl-PL" sz="1400" dirty="0">
                <a:latin typeface="Adagio_Slab" pitchFamily="50" charset="-18"/>
              </a:rPr>
            </a:br>
            <a:r>
              <a:rPr lang="pl-PL" sz="1400" dirty="0" smtClean="0">
                <a:latin typeface="Adagio_Slab" pitchFamily="50" charset="-18"/>
              </a:rPr>
              <a:t>w następujących</a:t>
            </a:r>
            <a:r>
              <a:rPr lang="pl-PL" sz="1400" dirty="0">
                <a:latin typeface="Adagio_Slab" pitchFamily="50" charset="-18"/>
              </a:rPr>
              <a:t> </a:t>
            </a:r>
            <a:r>
              <a:rPr lang="pl-PL" sz="1400" dirty="0" smtClean="0">
                <a:latin typeface="Adagio_Slab" pitchFamily="50" charset="-18"/>
              </a:rPr>
              <a:t>salach:</a:t>
            </a:r>
            <a:endParaRPr lang="pl-PL" sz="1300" dirty="0">
              <a:solidFill>
                <a:schemeClr val="accent1">
                  <a:lumMod val="75000"/>
                </a:schemeClr>
              </a:solidFill>
              <a:latin typeface="Adagio_Slab" pitchFamily="50" charset="-18"/>
            </a:endParaRPr>
          </a:p>
        </p:txBody>
      </p:sp>
      <p:sp>
        <p:nvSpPr>
          <p:cNvPr id="13" name="pole tekstowe 12"/>
          <p:cNvSpPr txBox="1"/>
          <p:nvPr/>
        </p:nvSpPr>
        <p:spPr>
          <a:xfrm>
            <a:off x="3700978" y="9353793"/>
            <a:ext cx="308789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2400" dirty="0" smtClean="0">
                <a:latin typeface="Adagio_Slab" pitchFamily="50" charset="-18"/>
              </a:rPr>
              <a:t>www.elka.pw.edu.pl</a:t>
            </a:r>
            <a:endParaRPr lang="pl-PL" sz="2400" dirty="0">
              <a:latin typeface="Adagio_Slab" pitchFamily="50" charset="-18"/>
            </a:endParaRPr>
          </a:p>
        </p:txBody>
      </p:sp>
      <p:pic>
        <p:nvPicPr>
          <p:cNvPr id="5" name="Obraz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805" y="344488"/>
            <a:ext cx="5704515" cy="1244829"/>
          </a:xfrm>
          <a:prstGeom prst="rect">
            <a:avLst/>
          </a:prstGeom>
        </p:spPr>
      </p:pic>
      <p:sp>
        <p:nvSpPr>
          <p:cNvPr id="21" name="Prostokąt zaokrąglony 20"/>
          <p:cNvSpPr/>
          <p:nvPr/>
        </p:nvSpPr>
        <p:spPr>
          <a:xfrm>
            <a:off x="336445" y="5889104"/>
            <a:ext cx="4517893" cy="576064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spcCol="0" rtlCol="0" anchor="ctr"/>
          <a:lstStyle/>
          <a:p>
            <a:pPr algn="ctr">
              <a:lnSpc>
                <a:spcPct val="150000"/>
              </a:lnSpc>
            </a:pPr>
            <a:r>
              <a:rPr lang="pl-PL" dirty="0" smtClean="0">
                <a:latin typeface="Adagio_Slab" pitchFamily="50" charset="-18"/>
              </a:rPr>
              <a:t/>
            </a:r>
            <a:br>
              <a:rPr lang="pl-PL" dirty="0" smtClean="0">
                <a:latin typeface="Adagio_Slab" pitchFamily="50" charset="-18"/>
              </a:rPr>
            </a:br>
            <a:r>
              <a:rPr lang="pl-PL" dirty="0" err="1">
                <a:latin typeface="Adagio_Slab" pitchFamily="50" charset="-18"/>
              </a:rPr>
              <a:t>Computer</a:t>
            </a:r>
            <a:r>
              <a:rPr lang="pl-PL" dirty="0">
                <a:latin typeface="Adagio_Slab" pitchFamily="50" charset="-18"/>
              </a:rPr>
              <a:t> </a:t>
            </a:r>
            <a:r>
              <a:rPr lang="pl-PL" dirty="0" smtClean="0">
                <a:latin typeface="Adagio_Slab" pitchFamily="50" charset="-18"/>
              </a:rPr>
              <a:t>Science, </a:t>
            </a:r>
            <a:r>
              <a:rPr lang="pl-PL" dirty="0" err="1" smtClean="0">
                <a:latin typeface="Adagio_Slab" pitchFamily="50" charset="-18"/>
              </a:rPr>
              <a:t>Telecommunications</a:t>
            </a:r>
            <a:endParaRPr lang="pl-PL" dirty="0">
              <a:latin typeface="Adagio_Slab" pitchFamily="50" charset="-18"/>
            </a:endParaRPr>
          </a:p>
          <a:p>
            <a:pPr algn="ctr">
              <a:lnSpc>
                <a:spcPct val="150000"/>
              </a:lnSpc>
            </a:pPr>
            <a:endParaRPr lang="pl-PL" dirty="0" smtClean="0">
              <a:latin typeface="Adagio_Slab" pitchFamily="5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197216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</TotalTime>
  <Words>49</Words>
  <Application>Microsoft Office PowerPoint</Application>
  <PresentationFormat>Papier A4 (210x297 mm)</PresentationFormat>
  <Paragraphs>16</Paragraphs>
  <Slides>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Motyw pakietu Office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Marta Arbatowska</dc:creator>
  <cp:lastModifiedBy>LESZEK</cp:lastModifiedBy>
  <cp:revision>24</cp:revision>
  <dcterms:created xsi:type="dcterms:W3CDTF">2016-09-19T13:19:20Z</dcterms:created>
  <dcterms:modified xsi:type="dcterms:W3CDTF">2019-02-11T11:16:39Z</dcterms:modified>
</cp:coreProperties>
</file>